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89" r:id="rId2"/>
    <p:sldId id="256" r:id="rId3"/>
    <p:sldId id="257" r:id="rId4"/>
    <p:sldId id="258" r:id="rId5"/>
    <p:sldId id="284" r:id="rId6"/>
    <p:sldId id="260" r:id="rId7"/>
    <p:sldId id="261" r:id="rId8"/>
    <p:sldId id="290" r:id="rId9"/>
    <p:sldId id="285" r:id="rId10"/>
    <p:sldId id="262" r:id="rId11"/>
    <p:sldId id="286" r:id="rId12"/>
    <p:sldId id="263" r:id="rId13"/>
    <p:sldId id="264" r:id="rId14"/>
    <p:sldId id="270" r:id="rId15"/>
    <p:sldId id="266" r:id="rId16"/>
    <p:sldId id="265" r:id="rId17"/>
    <p:sldId id="267" r:id="rId18"/>
    <p:sldId id="268" r:id="rId19"/>
    <p:sldId id="269" r:id="rId20"/>
    <p:sldId id="277" r:id="rId21"/>
    <p:sldId id="276" r:id="rId22"/>
    <p:sldId id="275" r:id="rId23"/>
    <p:sldId id="271" r:id="rId24"/>
    <p:sldId id="272" r:id="rId25"/>
    <p:sldId id="287" r:id="rId26"/>
    <p:sldId id="273" r:id="rId27"/>
    <p:sldId id="288" r:id="rId28"/>
    <p:sldId id="274" r:id="rId29"/>
    <p:sldId id="259" r:id="rId30"/>
    <p:sldId id="278" r:id="rId31"/>
    <p:sldId id="279" r:id="rId32"/>
    <p:sldId id="280" r:id="rId33"/>
    <p:sldId id="281" r:id="rId34"/>
    <p:sldId id="291" r:id="rId35"/>
    <p:sldId id="292" r:id="rId36"/>
    <p:sldId id="283" r:id="rId37"/>
    <p:sldId id="28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E9758-BD53-4D8F-8D34-5B427A252DF0}" v="700" dt="2022-12-09T05:19:55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 Rizwan" userId="10d57d050cba5fc0" providerId="LiveId" clId="{8F0E9758-BD53-4D8F-8D34-5B427A252DF0}"/>
    <pc:docChg chg="undo redo custSel addSld delSld modSld sldOrd">
      <pc:chgData name="Sheik Rizwan" userId="10d57d050cba5fc0" providerId="LiveId" clId="{8F0E9758-BD53-4D8F-8D34-5B427A252DF0}" dt="2022-12-09T06:45:26.982" v="2898" actId="27636"/>
      <pc:docMkLst>
        <pc:docMk/>
      </pc:docMkLst>
      <pc:sldChg chg="modSp mod modTransition modAnim">
        <pc:chgData name="Sheik Rizwan" userId="10d57d050cba5fc0" providerId="LiveId" clId="{8F0E9758-BD53-4D8F-8D34-5B427A252DF0}" dt="2022-12-09T05:19:55.890" v="2093" actId="20577"/>
        <pc:sldMkLst>
          <pc:docMk/>
          <pc:sldMk cId="881207423" sldId="256"/>
        </pc:sldMkLst>
        <pc:spChg chg="mod">
          <ac:chgData name="Sheik Rizwan" userId="10d57d050cba5fc0" providerId="LiveId" clId="{8F0E9758-BD53-4D8F-8D34-5B427A252DF0}" dt="2022-12-09T05:19:55.890" v="2093" actId="20577"/>
          <ac:spMkLst>
            <pc:docMk/>
            <pc:sldMk cId="881207423" sldId="256"/>
            <ac:spMk id="2" creationId="{FB315882-8324-9445-664C-BCBBFE9CBC1C}"/>
          </ac:spMkLst>
        </pc:spChg>
        <pc:spChg chg="mod">
          <ac:chgData name="Sheik Rizwan" userId="10d57d050cba5fc0" providerId="LiveId" clId="{8F0E9758-BD53-4D8F-8D34-5B427A252DF0}" dt="2022-12-09T01:32:32.101" v="709" actId="1076"/>
          <ac:spMkLst>
            <pc:docMk/>
            <pc:sldMk cId="881207423" sldId="256"/>
            <ac:spMk id="7" creationId="{321D50C2-5425-D61E-2A79-B1DD525B04F4}"/>
          </ac:spMkLst>
        </pc:spChg>
        <pc:picChg chg="mod">
          <ac:chgData name="Sheik Rizwan" userId="10d57d050cba5fc0" providerId="LiveId" clId="{8F0E9758-BD53-4D8F-8D34-5B427A252DF0}" dt="2022-12-09T02:29:11.235" v="1109" actId="1076"/>
          <ac:picMkLst>
            <pc:docMk/>
            <pc:sldMk cId="881207423" sldId="256"/>
            <ac:picMk id="5" creationId="{7FA8B92A-9589-FFB4-A603-547B3A2DA6F2}"/>
          </ac:picMkLst>
        </pc:picChg>
      </pc:sldChg>
      <pc:sldChg chg="modTransition modAnim">
        <pc:chgData name="Sheik Rizwan" userId="10d57d050cba5fc0" providerId="LiveId" clId="{8F0E9758-BD53-4D8F-8D34-5B427A252DF0}" dt="2022-12-09T02:30:36.776" v="1119"/>
        <pc:sldMkLst>
          <pc:docMk/>
          <pc:sldMk cId="3566480967" sldId="257"/>
        </pc:sldMkLst>
      </pc:sldChg>
      <pc:sldChg chg="modSp mod modTransition modAnim">
        <pc:chgData name="Sheik Rizwan" userId="10d57d050cba5fc0" providerId="LiveId" clId="{8F0E9758-BD53-4D8F-8D34-5B427A252DF0}" dt="2022-12-09T02:30:46.923" v="1121"/>
        <pc:sldMkLst>
          <pc:docMk/>
          <pc:sldMk cId="3833981730" sldId="258"/>
        </pc:sldMkLst>
        <pc:spChg chg="mod">
          <ac:chgData name="Sheik Rizwan" userId="10d57d050cba5fc0" providerId="LiveId" clId="{8F0E9758-BD53-4D8F-8D34-5B427A252DF0}" dt="2022-12-09T01:40:07.793" v="745" actId="1076"/>
          <ac:spMkLst>
            <pc:docMk/>
            <pc:sldMk cId="3833981730" sldId="258"/>
            <ac:spMk id="2" creationId="{128C5936-2F03-EB66-EC79-72C59803C101}"/>
          </ac:spMkLst>
        </pc:spChg>
      </pc:sldChg>
      <pc:sldChg chg="ord modTransition modAnim">
        <pc:chgData name="Sheik Rizwan" userId="10d57d050cba5fc0" providerId="LiveId" clId="{8F0E9758-BD53-4D8F-8D34-5B427A252DF0}" dt="2022-12-09T02:36:37.345" v="1202"/>
        <pc:sldMkLst>
          <pc:docMk/>
          <pc:sldMk cId="3236048789" sldId="259"/>
        </pc:sldMkLst>
      </pc:sldChg>
      <pc:sldChg chg="modSp mod modTransition modAnim">
        <pc:chgData name="Sheik Rizwan" userId="10d57d050cba5fc0" providerId="LiveId" clId="{8F0E9758-BD53-4D8F-8D34-5B427A252DF0}" dt="2022-12-09T04:24:53.867" v="1217" actId="27636"/>
        <pc:sldMkLst>
          <pc:docMk/>
          <pc:sldMk cId="2589202598" sldId="260"/>
        </pc:sldMkLst>
        <pc:spChg chg="mod">
          <ac:chgData name="Sheik Rizwan" userId="10d57d050cba5fc0" providerId="LiveId" clId="{8F0E9758-BD53-4D8F-8D34-5B427A252DF0}" dt="2022-12-09T04:24:53.867" v="1217" actId="27636"/>
          <ac:spMkLst>
            <pc:docMk/>
            <pc:sldMk cId="2589202598" sldId="260"/>
            <ac:spMk id="3" creationId="{8E978126-3127-A502-6F70-C7ABDE98BC86}"/>
          </ac:spMkLst>
        </pc:spChg>
      </pc:sldChg>
      <pc:sldChg chg="modSp mod modTransition modAnim">
        <pc:chgData name="Sheik Rizwan" userId="10d57d050cba5fc0" providerId="LiveId" clId="{8F0E9758-BD53-4D8F-8D34-5B427A252DF0}" dt="2022-12-09T02:31:40.279" v="1136"/>
        <pc:sldMkLst>
          <pc:docMk/>
          <pc:sldMk cId="2485450715" sldId="261"/>
        </pc:sldMkLst>
        <pc:spChg chg="mod">
          <ac:chgData name="Sheik Rizwan" userId="10d57d050cba5fc0" providerId="LiveId" clId="{8F0E9758-BD53-4D8F-8D34-5B427A252DF0}" dt="2022-12-09T01:46:06.268" v="756" actId="1076"/>
          <ac:spMkLst>
            <pc:docMk/>
            <pc:sldMk cId="2485450715" sldId="261"/>
            <ac:spMk id="2" creationId="{500A3D6A-24AA-EB8D-766A-64CFC9B52A02}"/>
          </ac:spMkLst>
        </pc:spChg>
        <pc:spChg chg="mod">
          <ac:chgData name="Sheik Rizwan" userId="10d57d050cba5fc0" providerId="LiveId" clId="{8F0E9758-BD53-4D8F-8D34-5B427A252DF0}" dt="2022-12-09T01:46:01.177" v="755" actId="1076"/>
          <ac:spMkLst>
            <pc:docMk/>
            <pc:sldMk cId="2485450715" sldId="261"/>
            <ac:spMk id="3" creationId="{591CF302-B319-B175-ECBC-D00091687311}"/>
          </ac:spMkLst>
        </pc:spChg>
      </pc:sldChg>
      <pc:sldChg chg="modTransition modAnim">
        <pc:chgData name="Sheik Rizwan" userId="10d57d050cba5fc0" providerId="LiveId" clId="{8F0E9758-BD53-4D8F-8D34-5B427A252DF0}" dt="2022-12-09T02:32:09.591" v="1144"/>
        <pc:sldMkLst>
          <pc:docMk/>
          <pc:sldMk cId="2643893672" sldId="262"/>
        </pc:sldMkLst>
      </pc:sldChg>
      <pc:sldChg chg="modTransition modAnim">
        <pc:chgData name="Sheik Rizwan" userId="10d57d050cba5fc0" providerId="LiveId" clId="{8F0E9758-BD53-4D8F-8D34-5B427A252DF0}" dt="2022-12-09T02:32:34.044" v="1150"/>
        <pc:sldMkLst>
          <pc:docMk/>
          <pc:sldMk cId="2158201068" sldId="263"/>
        </pc:sldMkLst>
      </pc:sldChg>
      <pc:sldChg chg="modSp mod modTransition modAnim">
        <pc:chgData name="Sheik Rizwan" userId="10d57d050cba5fc0" providerId="LiveId" clId="{8F0E9758-BD53-4D8F-8D34-5B427A252DF0}" dt="2022-12-09T02:33:20.119" v="1166"/>
        <pc:sldMkLst>
          <pc:docMk/>
          <pc:sldMk cId="986461569" sldId="264"/>
        </pc:sldMkLst>
        <pc:picChg chg="mod">
          <ac:chgData name="Sheik Rizwan" userId="10d57d050cba5fc0" providerId="LiveId" clId="{8F0E9758-BD53-4D8F-8D34-5B427A252DF0}" dt="2022-12-09T01:49:02.823" v="783" actId="1076"/>
          <ac:picMkLst>
            <pc:docMk/>
            <pc:sldMk cId="986461569" sldId="264"/>
            <ac:picMk id="64" creationId="{47B6F1EF-A749-B649-AFB8-7635B1C70247}"/>
          </ac:picMkLst>
        </pc:picChg>
      </pc:sldChg>
      <pc:sldChg chg="modTransition modAnim">
        <pc:chgData name="Sheik Rizwan" userId="10d57d050cba5fc0" providerId="LiveId" clId="{8F0E9758-BD53-4D8F-8D34-5B427A252DF0}" dt="2022-12-09T02:34:23.260" v="1180"/>
        <pc:sldMkLst>
          <pc:docMk/>
          <pc:sldMk cId="3104156739" sldId="265"/>
        </pc:sldMkLst>
      </pc:sldChg>
      <pc:sldChg chg="modTransition modAnim">
        <pc:chgData name="Sheik Rizwan" userId="10d57d050cba5fc0" providerId="LiveId" clId="{8F0E9758-BD53-4D8F-8D34-5B427A252DF0}" dt="2022-12-09T02:33:58.039" v="1178"/>
        <pc:sldMkLst>
          <pc:docMk/>
          <pc:sldMk cId="3528806213" sldId="266"/>
        </pc:sldMkLst>
      </pc:sldChg>
      <pc:sldChg chg="modSp mod modTransition modAnim">
        <pc:chgData name="Sheik Rizwan" userId="10d57d050cba5fc0" providerId="LiveId" clId="{8F0E9758-BD53-4D8F-8D34-5B427A252DF0}" dt="2022-12-09T02:34:36.771" v="1183"/>
        <pc:sldMkLst>
          <pc:docMk/>
          <pc:sldMk cId="3633830505" sldId="267"/>
        </pc:sldMkLst>
        <pc:spChg chg="mod">
          <ac:chgData name="Sheik Rizwan" userId="10d57d050cba5fc0" providerId="LiveId" clId="{8F0E9758-BD53-4D8F-8D34-5B427A252DF0}" dt="2022-12-09T02:22:10.063" v="1060" actId="1076"/>
          <ac:spMkLst>
            <pc:docMk/>
            <pc:sldMk cId="3633830505" sldId="267"/>
            <ac:spMk id="12" creationId="{03782757-54AE-0605-6773-D69E88D622A9}"/>
          </ac:spMkLst>
        </pc:spChg>
      </pc:sldChg>
      <pc:sldChg chg="modTransition modAnim">
        <pc:chgData name="Sheik Rizwan" userId="10d57d050cba5fc0" providerId="LiveId" clId="{8F0E9758-BD53-4D8F-8D34-5B427A252DF0}" dt="2022-12-09T02:34:49.547" v="1185"/>
        <pc:sldMkLst>
          <pc:docMk/>
          <pc:sldMk cId="2802758700" sldId="268"/>
        </pc:sldMkLst>
      </pc:sldChg>
      <pc:sldChg chg="modTransition modAnim">
        <pc:chgData name="Sheik Rizwan" userId="10d57d050cba5fc0" providerId="LiveId" clId="{8F0E9758-BD53-4D8F-8D34-5B427A252DF0}" dt="2022-12-09T02:34:55.299" v="1186"/>
        <pc:sldMkLst>
          <pc:docMk/>
          <pc:sldMk cId="3717441378" sldId="269"/>
        </pc:sldMkLst>
      </pc:sldChg>
      <pc:sldChg chg="modSp mod modTransition modAnim">
        <pc:chgData name="Sheik Rizwan" userId="10d57d050cba5fc0" providerId="LiveId" clId="{8F0E9758-BD53-4D8F-8D34-5B427A252DF0}" dt="2022-12-09T02:33:34.275" v="1169"/>
        <pc:sldMkLst>
          <pc:docMk/>
          <pc:sldMk cId="603781287" sldId="270"/>
        </pc:sldMkLst>
        <pc:spChg chg="mod">
          <ac:chgData name="Sheik Rizwan" userId="10d57d050cba5fc0" providerId="LiveId" clId="{8F0E9758-BD53-4D8F-8D34-5B427A252DF0}" dt="2022-12-09T01:50:25.836" v="794" actId="1076"/>
          <ac:spMkLst>
            <pc:docMk/>
            <pc:sldMk cId="603781287" sldId="270"/>
            <ac:spMk id="2" creationId="{BDC02313-F8E3-86A3-9DE7-ADCA113CA9A5}"/>
          </ac:spMkLst>
        </pc:spChg>
        <pc:picChg chg="mod">
          <ac:chgData name="Sheik Rizwan" userId="10d57d050cba5fc0" providerId="LiveId" clId="{8F0E9758-BD53-4D8F-8D34-5B427A252DF0}" dt="2022-12-09T01:50:30.515" v="796" actId="1076"/>
          <ac:picMkLst>
            <pc:docMk/>
            <pc:sldMk cId="603781287" sldId="270"/>
            <ac:picMk id="4" creationId="{D4BFFFA2-338F-B48C-6FCE-4A7E9C9969F9}"/>
          </ac:picMkLst>
        </pc:picChg>
        <pc:picChg chg="mod">
          <ac:chgData name="Sheik Rizwan" userId="10d57d050cba5fc0" providerId="LiveId" clId="{8F0E9758-BD53-4D8F-8D34-5B427A252DF0}" dt="2022-12-09T01:50:27.890" v="795" actId="1076"/>
          <ac:picMkLst>
            <pc:docMk/>
            <pc:sldMk cId="603781287" sldId="270"/>
            <ac:picMk id="7" creationId="{452A2E64-DEF2-C5A3-73BB-C69D3779A13F}"/>
          </ac:picMkLst>
        </pc:picChg>
      </pc:sldChg>
      <pc:sldChg chg="addSp delSp modSp mod ord modTransition modAnim">
        <pc:chgData name="Sheik Rizwan" userId="10d57d050cba5fc0" providerId="LiveId" clId="{8F0E9758-BD53-4D8F-8D34-5B427A252DF0}" dt="2022-12-09T02:35:38.313" v="1192"/>
        <pc:sldMkLst>
          <pc:docMk/>
          <pc:sldMk cId="2412082876" sldId="271"/>
        </pc:sldMkLst>
        <pc:spChg chg="del mod">
          <ac:chgData name="Sheik Rizwan" userId="10d57d050cba5fc0" providerId="LiveId" clId="{8F0E9758-BD53-4D8F-8D34-5B427A252DF0}" dt="2022-12-08T19:35:53.390" v="17" actId="478"/>
          <ac:spMkLst>
            <pc:docMk/>
            <pc:sldMk cId="2412082876" sldId="271"/>
            <ac:spMk id="2" creationId="{F5113EA2-B79D-79A2-3EC4-5B656620A8CF}"/>
          </ac:spMkLst>
        </pc:spChg>
        <pc:spChg chg="del">
          <ac:chgData name="Sheik Rizwan" userId="10d57d050cba5fc0" providerId="LiveId" clId="{8F0E9758-BD53-4D8F-8D34-5B427A252DF0}" dt="2022-12-08T19:34:56.090" v="8" actId="478"/>
          <ac:spMkLst>
            <pc:docMk/>
            <pc:sldMk cId="2412082876" sldId="271"/>
            <ac:spMk id="3" creationId="{B06F36DC-463F-54BE-FEA5-9D8F12CC6E1D}"/>
          </ac:spMkLst>
        </pc:spChg>
        <pc:picChg chg="add del mod">
          <ac:chgData name="Sheik Rizwan" userId="10d57d050cba5fc0" providerId="LiveId" clId="{8F0E9758-BD53-4D8F-8D34-5B427A252DF0}" dt="2022-12-08T19:41:31.321" v="90" actId="21"/>
          <ac:picMkLst>
            <pc:docMk/>
            <pc:sldMk cId="2412082876" sldId="271"/>
            <ac:picMk id="1026" creationId="{25B0B6D9-D2D8-75B8-1D65-02DBBC585525}"/>
          </ac:picMkLst>
        </pc:picChg>
        <pc:picChg chg="add mod">
          <ac:chgData name="Sheik Rizwan" userId="10d57d050cba5fc0" providerId="LiveId" clId="{8F0E9758-BD53-4D8F-8D34-5B427A252DF0}" dt="2022-12-09T02:24:13.449" v="1088" actId="1076"/>
          <ac:picMkLst>
            <pc:docMk/>
            <pc:sldMk cId="2412082876" sldId="271"/>
            <ac:picMk id="1028" creationId="{CFB526EC-C09A-EB15-8358-723F5994C9D5}"/>
          </ac:picMkLst>
        </pc:picChg>
        <pc:picChg chg="add mod">
          <ac:chgData name="Sheik Rizwan" userId="10d57d050cba5fc0" providerId="LiveId" clId="{8F0E9758-BD53-4D8F-8D34-5B427A252DF0}" dt="2022-12-09T02:24:16.770" v="1090" actId="1076"/>
          <ac:picMkLst>
            <pc:docMk/>
            <pc:sldMk cId="2412082876" sldId="271"/>
            <ac:picMk id="1030" creationId="{BCB31F66-E1E9-E334-936D-F8AD878DC266}"/>
          </ac:picMkLst>
        </pc:picChg>
        <pc:picChg chg="add del mod">
          <ac:chgData name="Sheik Rizwan" userId="10d57d050cba5fc0" providerId="LiveId" clId="{8F0E9758-BD53-4D8F-8D34-5B427A252DF0}" dt="2022-12-08T19:36:46.688" v="29"/>
          <ac:picMkLst>
            <pc:docMk/>
            <pc:sldMk cId="2412082876" sldId="271"/>
            <ac:picMk id="1032" creationId="{AFB31BD9-3CFA-7AE1-69D3-7935A1C7655D}"/>
          </ac:picMkLst>
        </pc:picChg>
        <pc:picChg chg="add mod">
          <ac:chgData name="Sheik Rizwan" userId="10d57d050cba5fc0" providerId="LiveId" clId="{8F0E9758-BD53-4D8F-8D34-5B427A252DF0}" dt="2022-12-09T02:05:20.939" v="922" actId="1440"/>
          <ac:picMkLst>
            <pc:docMk/>
            <pc:sldMk cId="2412082876" sldId="271"/>
            <ac:picMk id="1034" creationId="{70A9FC32-1BFB-629C-246D-6469BEF20F60}"/>
          </ac:picMkLst>
        </pc:picChg>
      </pc:sldChg>
      <pc:sldChg chg="addSp delSp modSp mod modTransition modAnim">
        <pc:chgData name="Sheik Rizwan" userId="10d57d050cba5fc0" providerId="LiveId" clId="{8F0E9758-BD53-4D8F-8D34-5B427A252DF0}" dt="2022-12-09T02:35:48.427" v="1193"/>
        <pc:sldMkLst>
          <pc:docMk/>
          <pc:sldMk cId="348801279" sldId="272"/>
        </pc:sldMkLst>
        <pc:spChg chg="del mod">
          <ac:chgData name="Sheik Rizwan" userId="10d57d050cba5fc0" providerId="LiveId" clId="{8F0E9758-BD53-4D8F-8D34-5B427A252DF0}" dt="2022-12-08T19:37:02.875" v="34" actId="478"/>
          <ac:spMkLst>
            <pc:docMk/>
            <pc:sldMk cId="348801279" sldId="272"/>
            <ac:spMk id="2" creationId="{535EF86B-EAC3-A70C-C57E-B8E05EAC91BF}"/>
          </ac:spMkLst>
        </pc:spChg>
        <pc:spChg chg="add del mod">
          <ac:chgData name="Sheik Rizwan" userId="10d57d050cba5fc0" providerId="LiveId" clId="{8F0E9758-BD53-4D8F-8D34-5B427A252DF0}" dt="2022-12-08T19:37:06.150" v="36" actId="478"/>
          <ac:spMkLst>
            <pc:docMk/>
            <pc:sldMk cId="348801279" sldId="272"/>
            <ac:spMk id="11" creationId="{E7C672FF-A988-9DB5-C11B-8B0CE5FA7B30}"/>
          </ac:spMkLst>
        </pc:spChg>
        <pc:picChg chg="del">
          <ac:chgData name="Sheik Rizwan" userId="10d57d050cba5fc0" providerId="LiveId" clId="{8F0E9758-BD53-4D8F-8D34-5B427A252DF0}" dt="2022-12-08T19:34:36.077" v="4" actId="478"/>
          <ac:picMkLst>
            <pc:docMk/>
            <pc:sldMk cId="348801279" sldId="272"/>
            <ac:picMk id="5" creationId="{ADDA4D95-2C2F-EE98-A03E-1D344BC1960A}"/>
          </ac:picMkLst>
        </pc:picChg>
        <pc:picChg chg="del mod">
          <ac:chgData name="Sheik Rizwan" userId="10d57d050cba5fc0" providerId="LiveId" clId="{8F0E9758-BD53-4D8F-8D34-5B427A252DF0}" dt="2022-12-08T19:34:34.540" v="3" actId="478"/>
          <ac:picMkLst>
            <pc:docMk/>
            <pc:sldMk cId="348801279" sldId="272"/>
            <ac:picMk id="9" creationId="{656E4552-AC73-F29E-7A24-888DF92FFB2F}"/>
          </ac:picMkLst>
        </pc:picChg>
        <pc:picChg chg="add mod">
          <ac:chgData name="Sheik Rizwan" userId="10d57d050cba5fc0" providerId="LiveId" clId="{8F0E9758-BD53-4D8F-8D34-5B427A252DF0}" dt="2022-12-09T02:06:22.982" v="937" actId="1440"/>
          <ac:picMkLst>
            <pc:docMk/>
            <pc:sldMk cId="348801279" sldId="272"/>
            <ac:picMk id="2050" creationId="{F115D366-1E5F-15CA-E6A3-E777A8722EDD}"/>
          </ac:picMkLst>
        </pc:picChg>
        <pc:picChg chg="add mod">
          <ac:chgData name="Sheik Rizwan" userId="10d57d050cba5fc0" providerId="LiveId" clId="{8F0E9758-BD53-4D8F-8D34-5B427A252DF0}" dt="2022-12-09T02:06:27.019" v="938" actId="1440"/>
          <ac:picMkLst>
            <pc:docMk/>
            <pc:sldMk cId="348801279" sldId="272"/>
            <ac:picMk id="2052" creationId="{1C026934-60EB-ACAD-B7B2-7E76B781279D}"/>
          </ac:picMkLst>
        </pc:picChg>
        <pc:picChg chg="add mod">
          <ac:chgData name="Sheik Rizwan" userId="10d57d050cba5fc0" providerId="LiveId" clId="{8F0E9758-BD53-4D8F-8D34-5B427A252DF0}" dt="2022-12-09T02:06:30.329" v="939" actId="1440"/>
          <ac:picMkLst>
            <pc:docMk/>
            <pc:sldMk cId="348801279" sldId="272"/>
            <ac:picMk id="2054" creationId="{7F298BA6-59CA-CE3C-ACE1-ACCD1617065D}"/>
          </ac:picMkLst>
        </pc:picChg>
        <pc:picChg chg="add del mod">
          <ac:chgData name="Sheik Rizwan" userId="10d57d050cba5fc0" providerId="LiveId" clId="{8F0E9758-BD53-4D8F-8D34-5B427A252DF0}" dt="2022-12-08T19:43:20.780" v="126" actId="21"/>
          <ac:picMkLst>
            <pc:docMk/>
            <pc:sldMk cId="348801279" sldId="272"/>
            <ac:picMk id="2056" creationId="{42D6A0A4-A22C-171B-1811-48D5E7108027}"/>
          </ac:picMkLst>
        </pc:picChg>
      </pc:sldChg>
      <pc:sldChg chg="addSp delSp modSp mod modTransition modAnim">
        <pc:chgData name="Sheik Rizwan" userId="10d57d050cba5fc0" providerId="LiveId" clId="{8F0E9758-BD53-4D8F-8D34-5B427A252DF0}" dt="2022-12-09T02:35:57.186" v="1194"/>
        <pc:sldMkLst>
          <pc:docMk/>
          <pc:sldMk cId="4112729729" sldId="273"/>
        </pc:sldMkLst>
        <pc:spChg chg="del mod">
          <ac:chgData name="Sheik Rizwan" userId="10d57d050cba5fc0" providerId="LiveId" clId="{8F0E9758-BD53-4D8F-8D34-5B427A252DF0}" dt="2022-12-08T19:38:15.092" v="53" actId="478"/>
          <ac:spMkLst>
            <pc:docMk/>
            <pc:sldMk cId="4112729729" sldId="273"/>
            <ac:spMk id="2" creationId="{9CC16311-BEB7-2187-8515-371F93046C65}"/>
          </ac:spMkLst>
        </pc:spChg>
        <pc:spChg chg="add del mod">
          <ac:chgData name="Sheik Rizwan" userId="10d57d050cba5fc0" providerId="LiveId" clId="{8F0E9758-BD53-4D8F-8D34-5B427A252DF0}" dt="2022-12-08T19:38:11.998" v="51" actId="478"/>
          <ac:spMkLst>
            <pc:docMk/>
            <pc:sldMk cId="4112729729" sldId="273"/>
            <ac:spMk id="6" creationId="{17CEF354-8829-161D-C235-85BAD160B8A9}"/>
          </ac:spMkLst>
        </pc:spChg>
        <pc:picChg chg="del">
          <ac:chgData name="Sheik Rizwan" userId="10d57d050cba5fc0" providerId="LiveId" clId="{8F0E9758-BD53-4D8F-8D34-5B427A252DF0}" dt="2022-12-08T19:38:07.877" v="48" actId="478"/>
          <ac:picMkLst>
            <pc:docMk/>
            <pc:sldMk cId="4112729729" sldId="273"/>
            <ac:picMk id="4" creationId="{35CB6471-4696-3582-DC00-6C788612C265}"/>
          </ac:picMkLst>
        </pc:picChg>
        <pc:picChg chg="add mod">
          <ac:chgData name="Sheik Rizwan" userId="10d57d050cba5fc0" providerId="LiveId" clId="{8F0E9758-BD53-4D8F-8D34-5B427A252DF0}" dt="2022-12-09T02:07:11.349" v="941" actId="1440"/>
          <ac:picMkLst>
            <pc:docMk/>
            <pc:sldMk cId="4112729729" sldId="273"/>
            <ac:picMk id="7" creationId="{28D2906E-1F79-5640-D66C-193FFF5E06BF}"/>
          </ac:picMkLst>
        </pc:picChg>
        <pc:picChg chg="add mod">
          <ac:chgData name="Sheik Rizwan" userId="10d57d050cba5fc0" providerId="LiveId" clId="{8F0E9758-BD53-4D8F-8D34-5B427A252DF0}" dt="2022-12-09T02:07:07.842" v="940" actId="1440"/>
          <ac:picMkLst>
            <pc:docMk/>
            <pc:sldMk cId="4112729729" sldId="273"/>
            <ac:picMk id="3074" creationId="{616CD468-E058-B750-9541-92ED2D7DB798}"/>
          </ac:picMkLst>
        </pc:picChg>
        <pc:picChg chg="add mod">
          <ac:chgData name="Sheik Rizwan" userId="10d57d050cba5fc0" providerId="LiveId" clId="{8F0E9758-BD53-4D8F-8D34-5B427A252DF0}" dt="2022-12-09T02:07:15.554" v="942" actId="1440"/>
          <ac:picMkLst>
            <pc:docMk/>
            <pc:sldMk cId="4112729729" sldId="273"/>
            <ac:picMk id="3076" creationId="{0B5BC41C-E04B-DD1C-83D3-F0F270D0001C}"/>
          </ac:picMkLst>
        </pc:picChg>
        <pc:picChg chg="add mod">
          <ac:chgData name="Sheik Rizwan" userId="10d57d050cba5fc0" providerId="LiveId" clId="{8F0E9758-BD53-4D8F-8D34-5B427A252DF0}" dt="2022-12-09T02:07:18.333" v="943" actId="1440"/>
          <ac:picMkLst>
            <pc:docMk/>
            <pc:sldMk cId="4112729729" sldId="273"/>
            <ac:picMk id="3078" creationId="{6CDD9C46-3163-72D6-12C5-CBCAD10627FB}"/>
          </ac:picMkLst>
        </pc:picChg>
        <pc:picChg chg="add del mod">
          <ac:chgData name="Sheik Rizwan" userId="10d57d050cba5fc0" providerId="LiveId" clId="{8F0E9758-BD53-4D8F-8D34-5B427A252DF0}" dt="2022-12-08T19:42:50.371" v="115" actId="21"/>
          <ac:picMkLst>
            <pc:docMk/>
            <pc:sldMk cId="4112729729" sldId="273"/>
            <ac:picMk id="3080" creationId="{480CB196-404E-3B02-90B2-2B0D163E7F03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6:14.338" v="1195"/>
        <pc:sldMkLst>
          <pc:docMk/>
          <pc:sldMk cId="1974330643" sldId="274"/>
        </pc:sldMkLst>
        <pc:spChg chg="del mod">
          <ac:chgData name="Sheik Rizwan" userId="10d57d050cba5fc0" providerId="LiveId" clId="{8F0E9758-BD53-4D8F-8D34-5B427A252DF0}" dt="2022-12-08T19:39:23.197" v="70" actId="478"/>
          <ac:spMkLst>
            <pc:docMk/>
            <pc:sldMk cId="1974330643" sldId="274"/>
            <ac:spMk id="2" creationId="{85603F6A-6562-04CA-4820-FB39F594F7BA}"/>
          </ac:spMkLst>
        </pc:spChg>
        <pc:spChg chg="del mod">
          <ac:chgData name="Sheik Rizwan" userId="10d57d050cba5fc0" providerId="LiveId" clId="{8F0E9758-BD53-4D8F-8D34-5B427A252DF0}" dt="2022-12-08T19:39:20.069" v="68" actId="478"/>
          <ac:spMkLst>
            <pc:docMk/>
            <pc:sldMk cId="1974330643" sldId="274"/>
            <ac:spMk id="3" creationId="{C7FCD974-BE80-76E1-74CA-5EDDC91C42FD}"/>
          </ac:spMkLst>
        </pc:spChg>
        <pc:picChg chg="add mod">
          <ac:chgData name="Sheik Rizwan" userId="10d57d050cba5fc0" providerId="LiveId" clId="{8F0E9758-BD53-4D8F-8D34-5B427A252DF0}" dt="2022-12-09T02:09:38.569" v="953" actId="1076"/>
          <ac:picMkLst>
            <pc:docMk/>
            <pc:sldMk cId="1974330643" sldId="274"/>
            <ac:picMk id="4" creationId="{7D4854EF-85CD-1202-562A-C5C559009246}"/>
          </ac:picMkLst>
        </pc:picChg>
        <pc:picChg chg="add mod">
          <ac:chgData name="Sheik Rizwan" userId="10d57d050cba5fc0" providerId="LiveId" clId="{8F0E9758-BD53-4D8F-8D34-5B427A252DF0}" dt="2022-12-09T02:08:08.950" v="947" actId="1440"/>
          <ac:picMkLst>
            <pc:docMk/>
            <pc:sldMk cId="1974330643" sldId="274"/>
            <ac:picMk id="4098" creationId="{845401CB-D596-54F2-B53E-473DCA168820}"/>
          </ac:picMkLst>
        </pc:picChg>
        <pc:picChg chg="add mod">
          <ac:chgData name="Sheik Rizwan" userId="10d57d050cba5fc0" providerId="LiveId" clId="{8F0E9758-BD53-4D8F-8D34-5B427A252DF0}" dt="2022-12-09T02:08:13.091" v="948" actId="1440"/>
          <ac:picMkLst>
            <pc:docMk/>
            <pc:sldMk cId="1974330643" sldId="274"/>
            <ac:picMk id="4100" creationId="{CDD7A9B3-076B-42AC-929C-D2696F7D5274}"/>
          </ac:picMkLst>
        </pc:picChg>
      </pc:sldChg>
      <pc:sldChg chg="addSp delSp modSp new mod ord modTransition modAnim">
        <pc:chgData name="Sheik Rizwan" userId="10d57d050cba5fc0" providerId="LiveId" clId="{8F0E9758-BD53-4D8F-8D34-5B427A252DF0}" dt="2022-12-09T02:35:30.697" v="1191"/>
        <pc:sldMkLst>
          <pc:docMk/>
          <pc:sldMk cId="3200440591" sldId="275"/>
        </pc:sldMkLst>
        <pc:spChg chg="add del mod">
          <ac:chgData name="Sheik Rizwan" userId="10d57d050cba5fc0" providerId="LiveId" clId="{8F0E9758-BD53-4D8F-8D34-5B427A252DF0}" dt="2022-12-08T19:42:25.476" v="110" actId="255"/>
          <ac:spMkLst>
            <pc:docMk/>
            <pc:sldMk cId="3200440591" sldId="275"/>
            <ac:spMk id="2" creationId="{6C127954-A5F7-F338-AA24-0894B8EA808E}"/>
          </ac:spMkLst>
        </pc:spChg>
        <pc:spChg chg="del mod">
          <ac:chgData name="Sheik Rizwan" userId="10d57d050cba5fc0" providerId="LiveId" clId="{8F0E9758-BD53-4D8F-8D34-5B427A252DF0}" dt="2022-12-08T19:41:17.318" v="86" actId="478"/>
          <ac:spMkLst>
            <pc:docMk/>
            <pc:sldMk cId="3200440591" sldId="275"/>
            <ac:spMk id="3" creationId="{52427EA4-1132-7DE5-8BBE-BE89273904C3}"/>
          </ac:spMkLst>
        </pc:spChg>
        <pc:picChg chg="add mod">
          <ac:chgData name="Sheik Rizwan" userId="10d57d050cba5fc0" providerId="LiveId" clId="{8F0E9758-BD53-4D8F-8D34-5B427A252DF0}" dt="2022-12-09T02:24:02.429" v="1084" actId="1076"/>
          <ac:picMkLst>
            <pc:docMk/>
            <pc:sldMk cId="3200440591" sldId="275"/>
            <ac:picMk id="4" creationId="{8F629B91-50A4-BCBA-6EA1-F5CF86383E58}"/>
          </ac:picMkLst>
        </pc:picChg>
        <pc:picChg chg="add mod">
          <ac:chgData name="Sheik Rizwan" userId="10d57d050cba5fc0" providerId="LiveId" clId="{8F0E9758-BD53-4D8F-8D34-5B427A252DF0}" dt="2022-12-09T02:04:54.631" v="914" actId="1440"/>
          <ac:picMkLst>
            <pc:docMk/>
            <pc:sldMk cId="3200440591" sldId="275"/>
            <ac:picMk id="5" creationId="{CE497D21-E2E6-733A-4B87-FB916905BEBC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5:22.213" v="1190"/>
        <pc:sldMkLst>
          <pc:docMk/>
          <pc:sldMk cId="2896714671" sldId="276"/>
        </pc:sldMkLst>
        <pc:spChg chg="del mod">
          <ac:chgData name="Sheik Rizwan" userId="10d57d050cba5fc0" providerId="LiveId" clId="{8F0E9758-BD53-4D8F-8D34-5B427A252DF0}" dt="2022-12-08T19:52:47.677" v="209" actId="478"/>
          <ac:spMkLst>
            <pc:docMk/>
            <pc:sldMk cId="2896714671" sldId="276"/>
            <ac:spMk id="2" creationId="{8B6AE042-15BF-C5EE-890A-6FFCA2556788}"/>
          </ac:spMkLst>
        </pc:spChg>
        <pc:spChg chg="del mod">
          <ac:chgData name="Sheik Rizwan" userId="10d57d050cba5fc0" providerId="LiveId" clId="{8F0E9758-BD53-4D8F-8D34-5B427A252DF0}" dt="2022-12-08T19:52:50.967" v="211" actId="478"/>
          <ac:spMkLst>
            <pc:docMk/>
            <pc:sldMk cId="2896714671" sldId="276"/>
            <ac:spMk id="3" creationId="{A23A1B3B-C13B-D4A0-394B-A7538249F1B1}"/>
          </ac:spMkLst>
        </pc:spChg>
        <pc:spChg chg="add mod">
          <ac:chgData name="Sheik Rizwan" userId="10d57d050cba5fc0" providerId="LiveId" clId="{8F0E9758-BD53-4D8F-8D34-5B427A252DF0}" dt="2022-12-08T19:54:55.040" v="312" actId="122"/>
          <ac:spMkLst>
            <pc:docMk/>
            <pc:sldMk cId="2896714671" sldId="276"/>
            <ac:spMk id="5" creationId="{E20F4A7B-73D8-4244-25F6-F34BA2C44A05}"/>
          </ac:spMkLst>
        </pc:spChg>
        <pc:picChg chg="add mod">
          <ac:chgData name="Sheik Rizwan" userId="10d57d050cba5fc0" providerId="LiveId" clId="{8F0E9758-BD53-4D8F-8D34-5B427A252DF0}" dt="2022-12-09T02:23:40.453" v="1080" actId="1076"/>
          <ac:picMkLst>
            <pc:docMk/>
            <pc:sldMk cId="2896714671" sldId="276"/>
            <ac:picMk id="4" creationId="{BFF31F42-4790-5B0B-3FD6-D07806033841}"/>
          </ac:picMkLst>
        </pc:picChg>
      </pc:sldChg>
      <pc:sldChg chg="addSp delSp modSp new mod ord modTransition modAnim">
        <pc:chgData name="Sheik Rizwan" userId="10d57d050cba5fc0" providerId="LiveId" clId="{8F0E9758-BD53-4D8F-8D34-5B427A252DF0}" dt="2022-12-09T02:35:09.718" v="1189"/>
        <pc:sldMkLst>
          <pc:docMk/>
          <pc:sldMk cId="3648002966" sldId="277"/>
        </pc:sldMkLst>
        <pc:spChg chg="del mod">
          <ac:chgData name="Sheik Rizwan" userId="10d57d050cba5fc0" providerId="LiveId" clId="{8F0E9758-BD53-4D8F-8D34-5B427A252DF0}" dt="2022-12-08T19:49:29.100" v="159" actId="478"/>
          <ac:spMkLst>
            <pc:docMk/>
            <pc:sldMk cId="3648002966" sldId="277"/>
            <ac:spMk id="2" creationId="{F8B9B8BB-0566-E74E-A0E9-3468B0D50BD0}"/>
          </ac:spMkLst>
        </pc:spChg>
        <pc:spChg chg="del mod">
          <ac:chgData name="Sheik Rizwan" userId="10d57d050cba5fc0" providerId="LiveId" clId="{8F0E9758-BD53-4D8F-8D34-5B427A252DF0}" dt="2022-12-08T19:49:33.914" v="161" actId="478"/>
          <ac:spMkLst>
            <pc:docMk/>
            <pc:sldMk cId="3648002966" sldId="277"/>
            <ac:spMk id="3" creationId="{F61F923B-1A22-F0AE-60D3-F6D57839F0AA}"/>
          </ac:spMkLst>
        </pc:spChg>
        <pc:spChg chg="add mod">
          <ac:chgData name="Sheik Rizwan" userId="10d57d050cba5fc0" providerId="LiveId" clId="{8F0E9758-BD53-4D8F-8D34-5B427A252DF0}" dt="2022-12-09T01:55:36.750" v="847" actId="1076"/>
          <ac:spMkLst>
            <pc:docMk/>
            <pc:sldMk cId="3648002966" sldId="277"/>
            <ac:spMk id="6" creationId="{6F13AE01-CBDF-3811-CAFA-ACB06979EB08}"/>
          </ac:spMkLst>
        </pc:spChg>
        <pc:picChg chg="add mod">
          <ac:chgData name="Sheik Rizwan" userId="10d57d050cba5fc0" providerId="LiveId" clId="{8F0E9758-BD53-4D8F-8D34-5B427A252DF0}" dt="2022-12-09T01:56:29.072" v="855" actId="1076"/>
          <ac:picMkLst>
            <pc:docMk/>
            <pc:sldMk cId="3648002966" sldId="277"/>
            <ac:picMk id="5" creationId="{2D4C0DA7-C6DF-968A-F7DF-57EF012357BF}"/>
          </ac:picMkLst>
        </pc:picChg>
        <pc:picChg chg="add del mod">
          <ac:chgData name="Sheik Rizwan" userId="10d57d050cba5fc0" providerId="LiveId" clId="{8F0E9758-BD53-4D8F-8D34-5B427A252DF0}" dt="2022-12-08T19:52:01.524" v="198" actId="21"/>
          <ac:picMkLst>
            <pc:docMk/>
            <pc:sldMk cId="3648002966" sldId="277"/>
            <ac:picMk id="8" creationId="{0F36C1E1-F0FD-A3FF-0655-6501CFD2B56A}"/>
          </ac:picMkLst>
        </pc:picChg>
        <pc:picChg chg="add mod">
          <ac:chgData name="Sheik Rizwan" userId="10d57d050cba5fc0" providerId="LiveId" clId="{8F0E9758-BD53-4D8F-8D34-5B427A252DF0}" dt="2022-12-09T02:23:35.614" v="1079" actId="1076"/>
          <ac:picMkLst>
            <pc:docMk/>
            <pc:sldMk cId="3648002966" sldId="277"/>
            <ac:picMk id="10" creationId="{B7CAE14F-CA9B-9503-2D1E-0EECE065255A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6:47.427" v="1203"/>
        <pc:sldMkLst>
          <pc:docMk/>
          <pc:sldMk cId="2726507854" sldId="278"/>
        </pc:sldMkLst>
        <pc:spChg chg="mod">
          <ac:chgData name="Sheik Rizwan" userId="10d57d050cba5fc0" providerId="LiveId" clId="{8F0E9758-BD53-4D8F-8D34-5B427A252DF0}" dt="2022-12-08T20:20:53.380" v="646" actId="122"/>
          <ac:spMkLst>
            <pc:docMk/>
            <pc:sldMk cId="2726507854" sldId="278"/>
            <ac:spMk id="2" creationId="{4BECEAF8-C873-A223-906D-F8E8311F5782}"/>
          </ac:spMkLst>
        </pc:spChg>
        <pc:spChg chg="del mod">
          <ac:chgData name="Sheik Rizwan" userId="10d57d050cba5fc0" providerId="LiveId" clId="{8F0E9758-BD53-4D8F-8D34-5B427A252DF0}" dt="2022-12-08T19:56:48.276" v="362" actId="478"/>
          <ac:spMkLst>
            <pc:docMk/>
            <pc:sldMk cId="2726507854" sldId="278"/>
            <ac:spMk id="3" creationId="{C98EDC98-C78A-AD87-9964-EB2F3C71E40C}"/>
          </ac:spMkLst>
        </pc:spChg>
        <pc:spChg chg="add mod">
          <ac:chgData name="Sheik Rizwan" userId="10d57d050cba5fc0" providerId="LiveId" clId="{8F0E9758-BD53-4D8F-8D34-5B427A252DF0}" dt="2022-12-09T02:12:35.388" v="987" actId="255"/>
          <ac:spMkLst>
            <pc:docMk/>
            <pc:sldMk cId="2726507854" sldId="278"/>
            <ac:spMk id="8" creationId="{32AB0A77-1524-D38E-FB31-1449C44D948A}"/>
          </ac:spMkLst>
        </pc:spChg>
        <pc:picChg chg="add mod">
          <ac:chgData name="Sheik Rizwan" userId="10d57d050cba5fc0" providerId="LiveId" clId="{8F0E9758-BD53-4D8F-8D34-5B427A252DF0}" dt="2022-12-09T02:13:50.806" v="998" actId="1076"/>
          <ac:picMkLst>
            <pc:docMk/>
            <pc:sldMk cId="2726507854" sldId="278"/>
            <ac:picMk id="5" creationId="{6C92A27F-7ACB-2713-F0BD-3AA0FCCF26CF}"/>
          </ac:picMkLst>
        </pc:picChg>
        <pc:picChg chg="add mod modCrop">
          <ac:chgData name="Sheik Rizwan" userId="10d57d050cba5fc0" providerId="LiveId" clId="{8F0E9758-BD53-4D8F-8D34-5B427A252DF0}" dt="2022-12-09T02:13:30.816" v="995" actId="1440"/>
          <ac:picMkLst>
            <pc:docMk/>
            <pc:sldMk cId="2726507854" sldId="278"/>
            <ac:picMk id="7" creationId="{7D55FE5D-E668-8B2C-C439-66B0273262D3}"/>
          </ac:picMkLst>
        </pc:picChg>
      </pc:sldChg>
      <pc:sldChg chg="addSp delSp modSp new mod modAnim">
        <pc:chgData name="Sheik Rizwan" userId="10d57d050cba5fc0" providerId="LiveId" clId="{8F0E9758-BD53-4D8F-8D34-5B427A252DF0}" dt="2022-12-09T05:08:11.322" v="2085"/>
        <pc:sldMkLst>
          <pc:docMk/>
          <pc:sldMk cId="1442557933" sldId="279"/>
        </pc:sldMkLst>
        <pc:spChg chg="add mod">
          <ac:chgData name="Sheik Rizwan" userId="10d57d050cba5fc0" providerId="LiveId" clId="{8F0E9758-BD53-4D8F-8D34-5B427A252DF0}" dt="2022-12-09T04:57:58.886" v="1640" actId="20577"/>
          <ac:spMkLst>
            <pc:docMk/>
            <pc:sldMk cId="1442557933" sldId="279"/>
            <ac:spMk id="2" creationId="{B1CD96B7-4751-C2E5-D850-2C32B2ED2AE1}"/>
          </ac:spMkLst>
        </pc:spChg>
        <pc:spChg chg="del mod">
          <ac:chgData name="Sheik Rizwan" userId="10d57d050cba5fc0" providerId="LiveId" clId="{8F0E9758-BD53-4D8F-8D34-5B427A252DF0}" dt="2022-12-08T19:58:11.871" v="370" actId="478"/>
          <ac:spMkLst>
            <pc:docMk/>
            <pc:sldMk cId="1442557933" sldId="279"/>
            <ac:spMk id="2" creationId="{E8275A0C-94CF-9239-2B90-264C19D6DEA0}"/>
          </ac:spMkLst>
        </pc:spChg>
        <pc:spChg chg="add del mod">
          <ac:chgData name="Sheik Rizwan" userId="10d57d050cba5fc0" providerId="LiveId" clId="{8F0E9758-BD53-4D8F-8D34-5B427A252DF0}" dt="2022-12-09T04:47:19.906" v="1221"/>
          <ac:spMkLst>
            <pc:docMk/>
            <pc:sldMk cId="1442557933" sldId="279"/>
            <ac:spMk id="3" creationId="{77D7ADA2-69D6-9EE1-0475-B6F587BF077E}"/>
          </ac:spMkLst>
        </pc:spChg>
        <pc:spChg chg="del mod">
          <ac:chgData name="Sheik Rizwan" userId="10d57d050cba5fc0" providerId="LiveId" clId="{8F0E9758-BD53-4D8F-8D34-5B427A252DF0}" dt="2022-12-08T19:58:15.267" v="372" actId="478"/>
          <ac:spMkLst>
            <pc:docMk/>
            <pc:sldMk cId="1442557933" sldId="279"/>
            <ac:spMk id="3" creationId="{CA68362E-5089-F362-81D7-B19B4EAA15B5}"/>
          </ac:spMkLst>
        </pc:spChg>
        <pc:spChg chg="add del mod">
          <ac:chgData name="Sheik Rizwan" userId="10d57d050cba5fc0" providerId="LiveId" clId="{8F0E9758-BD53-4D8F-8D34-5B427A252DF0}" dt="2022-12-08T20:24:44.970" v="657"/>
          <ac:spMkLst>
            <pc:docMk/>
            <pc:sldMk cId="1442557933" sldId="279"/>
            <ac:spMk id="5" creationId="{1CC5ABB9-CA41-3BAD-DF35-0C146E398E53}"/>
          </ac:spMkLst>
        </pc:spChg>
        <pc:picChg chg="add mod">
          <ac:chgData name="Sheik Rizwan" userId="10d57d050cba5fc0" providerId="LiveId" clId="{8F0E9758-BD53-4D8F-8D34-5B427A252DF0}" dt="2022-12-09T02:14:03.324" v="999" actId="1440"/>
          <ac:picMkLst>
            <pc:docMk/>
            <pc:sldMk cId="1442557933" sldId="279"/>
            <ac:picMk id="4" creationId="{4E02E6DE-F11E-F280-0724-6CD5DF6D00C1}"/>
          </ac:picMkLst>
        </pc:picChg>
      </pc:sldChg>
      <pc:sldChg chg="addSp delSp modSp new mod modAnim">
        <pc:chgData name="Sheik Rizwan" userId="10d57d050cba5fc0" providerId="LiveId" clId="{8F0E9758-BD53-4D8F-8D34-5B427A252DF0}" dt="2022-12-09T05:08:00.458" v="2082"/>
        <pc:sldMkLst>
          <pc:docMk/>
          <pc:sldMk cId="2262007177" sldId="280"/>
        </pc:sldMkLst>
        <pc:spChg chg="del mod">
          <ac:chgData name="Sheik Rizwan" userId="10d57d050cba5fc0" providerId="LiveId" clId="{8F0E9758-BD53-4D8F-8D34-5B427A252DF0}" dt="2022-12-08T19:59:38.184" v="375" actId="478"/>
          <ac:spMkLst>
            <pc:docMk/>
            <pc:sldMk cId="2262007177" sldId="280"/>
            <ac:spMk id="2" creationId="{1B0A56A8-5C7F-ABB8-FEFD-AC44A110CED6}"/>
          </ac:spMkLst>
        </pc:spChg>
        <pc:spChg chg="add mod">
          <ac:chgData name="Sheik Rizwan" userId="10d57d050cba5fc0" providerId="LiveId" clId="{8F0E9758-BD53-4D8F-8D34-5B427A252DF0}" dt="2022-12-09T05:03:18.721" v="1881" actId="20577"/>
          <ac:spMkLst>
            <pc:docMk/>
            <pc:sldMk cId="2262007177" sldId="280"/>
            <ac:spMk id="2" creationId="{5B2D9A87-63CE-F99B-6D14-C7E803E34F33}"/>
          </ac:spMkLst>
        </pc:spChg>
        <pc:spChg chg="del mod">
          <ac:chgData name="Sheik Rizwan" userId="10d57d050cba5fc0" providerId="LiveId" clId="{8F0E9758-BD53-4D8F-8D34-5B427A252DF0}" dt="2022-12-08T19:59:41.325" v="377" actId="478"/>
          <ac:spMkLst>
            <pc:docMk/>
            <pc:sldMk cId="2262007177" sldId="280"/>
            <ac:spMk id="3" creationId="{5AE0D1F5-3F88-1A3B-7073-400994790D77}"/>
          </ac:spMkLst>
        </pc:spChg>
        <pc:picChg chg="add mod">
          <ac:chgData name="Sheik Rizwan" userId="10d57d050cba5fc0" providerId="LiveId" clId="{8F0E9758-BD53-4D8F-8D34-5B427A252DF0}" dt="2022-12-09T02:14:08.986" v="1000" actId="1440"/>
          <ac:picMkLst>
            <pc:docMk/>
            <pc:sldMk cId="2262007177" sldId="280"/>
            <ac:picMk id="4" creationId="{56634AB0-F799-78C8-FA62-978084D2C453}"/>
          </ac:picMkLst>
        </pc:picChg>
      </pc:sldChg>
      <pc:sldChg chg="addSp delSp modSp new mod modAnim">
        <pc:chgData name="Sheik Rizwan" userId="10d57d050cba5fc0" providerId="LiveId" clId="{8F0E9758-BD53-4D8F-8D34-5B427A252DF0}" dt="2022-12-09T05:07:51.384" v="2080"/>
        <pc:sldMkLst>
          <pc:docMk/>
          <pc:sldMk cId="2712163763" sldId="281"/>
        </pc:sldMkLst>
        <pc:spChg chg="del mod">
          <ac:chgData name="Sheik Rizwan" userId="10d57d050cba5fc0" providerId="LiveId" clId="{8F0E9758-BD53-4D8F-8D34-5B427A252DF0}" dt="2022-12-08T20:00:13.949" v="383" actId="478"/>
          <ac:spMkLst>
            <pc:docMk/>
            <pc:sldMk cId="2712163763" sldId="281"/>
            <ac:spMk id="2" creationId="{AC87DC63-8A67-585E-EAFA-E8359C7FFF34}"/>
          </ac:spMkLst>
        </pc:spChg>
        <pc:spChg chg="add mod">
          <ac:chgData name="Sheik Rizwan" userId="10d57d050cba5fc0" providerId="LiveId" clId="{8F0E9758-BD53-4D8F-8D34-5B427A252DF0}" dt="2022-12-09T05:07:07.171" v="2074" actId="20577"/>
          <ac:spMkLst>
            <pc:docMk/>
            <pc:sldMk cId="2712163763" sldId="281"/>
            <ac:spMk id="2" creationId="{CCA85C1A-F34B-85CF-7FFF-FCB8C592A1D4}"/>
          </ac:spMkLst>
        </pc:spChg>
        <pc:spChg chg="del mod">
          <ac:chgData name="Sheik Rizwan" userId="10d57d050cba5fc0" providerId="LiveId" clId="{8F0E9758-BD53-4D8F-8D34-5B427A252DF0}" dt="2022-12-08T20:00:16.788" v="385" actId="478"/>
          <ac:spMkLst>
            <pc:docMk/>
            <pc:sldMk cId="2712163763" sldId="281"/>
            <ac:spMk id="3" creationId="{35EFDFBD-9B60-BEA4-B53A-E49F5714097B}"/>
          </ac:spMkLst>
        </pc:spChg>
        <pc:picChg chg="add mod">
          <ac:chgData name="Sheik Rizwan" userId="10d57d050cba5fc0" providerId="LiveId" clId="{8F0E9758-BD53-4D8F-8D34-5B427A252DF0}" dt="2022-12-09T02:14:14.582" v="1002" actId="1076"/>
          <ac:picMkLst>
            <pc:docMk/>
            <pc:sldMk cId="2712163763" sldId="281"/>
            <ac:picMk id="4" creationId="{8EEA83E2-23EB-B0A5-8F25-F0A0E42DA9A3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7:33.950" v="1213"/>
        <pc:sldMkLst>
          <pc:docMk/>
          <pc:sldMk cId="2584358032" sldId="282"/>
        </pc:sldMkLst>
        <pc:spChg chg="del mod">
          <ac:chgData name="Sheik Rizwan" userId="10d57d050cba5fc0" providerId="LiveId" clId="{8F0E9758-BD53-4D8F-8D34-5B427A252DF0}" dt="2022-12-08T20:03:07.813" v="402" actId="478"/>
          <ac:spMkLst>
            <pc:docMk/>
            <pc:sldMk cId="2584358032" sldId="282"/>
            <ac:spMk id="2" creationId="{D437FED9-7EE6-5B70-3696-4A913ECA5EE9}"/>
          </ac:spMkLst>
        </pc:spChg>
        <pc:spChg chg="del mod">
          <ac:chgData name="Sheik Rizwan" userId="10d57d050cba5fc0" providerId="LiveId" clId="{8F0E9758-BD53-4D8F-8D34-5B427A252DF0}" dt="2022-12-08T20:03:11.644" v="404" actId="478"/>
          <ac:spMkLst>
            <pc:docMk/>
            <pc:sldMk cId="2584358032" sldId="282"/>
            <ac:spMk id="3" creationId="{9EAAC6D2-66F6-33B6-5880-AEC169477185}"/>
          </ac:spMkLst>
        </pc:spChg>
        <pc:picChg chg="add mod modCrop">
          <ac:chgData name="Sheik Rizwan" userId="10d57d050cba5fc0" providerId="LiveId" clId="{8F0E9758-BD53-4D8F-8D34-5B427A252DF0}" dt="2022-12-08T20:26:37.791" v="662" actId="1076"/>
          <ac:picMkLst>
            <pc:docMk/>
            <pc:sldMk cId="2584358032" sldId="282"/>
            <ac:picMk id="5" creationId="{8673CD2B-2675-5ED9-9CE0-2B5CDD17C057}"/>
          </ac:picMkLst>
        </pc:picChg>
      </pc:sldChg>
      <pc:sldChg chg="delSp modSp new del mod">
        <pc:chgData name="Sheik Rizwan" userId="10d57d050cba5fc0" providerId="LiveId" clId="{8F0E9758-BD53-4D8F-8D34-5B427A252DF0}" dt="2022-12-08T20:02:47.301" v="399" actId="47"/>
        <pc:sldMkLst>
          <pc:docMk/>
          <pc:sldMk cId="3213419843" sldId="282"/>
        </pc:sldMkLst>
        <pc:spChg chg="del mod">
          <ac:chgData name="Sheik Rizwan" userId="10d57d050cba5fc0" providerId="LiveId" clId="{8F0E9758-BD53-4D8F-8D34-5B427A252DF0}" dt="2022-12-08T20:00:53.614" v="392" actId="478"/>
          <ac:spMkLst>
            <pc:docMk/>
            <pc:sldMk cId="3213419843" sldId="282"/>
            <ac:spMk id="2" creationId="{F046010E-143E-E22C-3224-A7645566D09D}"/>
          </ac:spMkLst>
        </pc:spChg>
        <pc:spChg chg="del mod">
          <ac:chgData name="Sheik Rizwan" userId="10d57d050cba5fc0" providerId="LiveId" clId="{8F0E9758-BD53-4D8F-8D34-5B427A252DF0}" dt="2022-12-08T20:01:00.002" v="394" actId="478"/>
          <ac:spMkLst>
            <pc:docMk/>
            <pc:sldMk cId="3213419843" sldId="282"/>
            <ac:spMk id="3" creationId="{A1D784E7-FEE3-1B0D-8FA3-910989A38B3B}"/>
          </ac:spMkLst>
        </pc:spChg>
      </pc:sldChg>
      <pc:sldChg chg="modSp new mod ord">
        <pc:chgData name="Sheik Rizwan" userId="10d57d050cba5fc0" providerId="LiveId" clId="{8F0E9758-BD53-4D8F-8D34-5B427A252DF0}" dt="2022-12-09T06:45:26.982" v="2898" actId="27636"/>
        <pc:sldMkLst>
          <pc:docMk/>
          <pc:sldMk cId="1727731159" sldId="283"/>
        </pc:sldMkLst>
        <pc:spChg chg="mod">
          <ac:chgData name="Sheik Rizwan" userId="10d57d050cba5fc0" providerId="LiveId" clId="{8F0E9758-BD53-4D8F-8D34-5B427A252DF0}" dt="2022-12-09T06:15:44.001" v="2108" actId="20577"/>
          <ac:spMkLst>
            <pc:docMk/>
            <pc:sldMk cId="1727731159" sldId="283"/>
            <ac:spMk id="2" creationId="{0F2A993E-B866-275B-5C1C-9384E479AC37}"/>
          </ac:spMkLst>
        </pc:spChg>
        <pc:spChg chg="mod">
          <ac:chgData name="Sheik Rizwan" userId="10d57d050cba5fc0" providerId="LiveId" clId="{8F0E9758-BD53-4D8F-8D34-5B427A252DF0}" dt="2022-12-09T06:45:26.982" v="2898" actId="27636"/>
          <ac:spMkLst>
            <pc:docMk/>
            <pc:sldMk cId="1727731159" sldId="283"/>
            <ac:spMk id="3" creationId="{A2A913D2-AE06-5EE7-031D-6F96AC90BB06}"/>
          </ac:spMkLst>
        </pc:spChg>
      </pc:sldChg>
      <pc:sldChg chg="new del">
        <pc:chgData name="Sheik Rizwan" userId="10d57d050cba5fc0" providerId="LiveId" clId="{8F0E9758-BD53-4D8F-8D34-5B427A252DF0}" dt="2022-12-09T05:28:17.542" v="2095" actId="47"/>
        <pc:sldMkLst>
          <pc:docMk/>
          <pc:sldMk cId="4253216091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IN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SIM</a:t>
            </a:r>
            <a:r>
              <a:rPr lang="en-US" sz="2800" baseline="0" dirty="0"/>
              <a:t> CARD USAGE IN THE VILLAGE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IN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Airtel</c:v>
                </c:pt>
                <c:pt idx="1">
                  <c:v>JIO</c:v>
                </c:pt>
                <c:pt idx="2">
                  <c:v>Idea</c:v>
                </c:pt>
                <c:pt idx="3">
                  <c:v>BSNL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35</c:v>
                </c:pt>
                <c:pt idx="2">
                  <c:v>10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8-416A-8EAA-9F86BB18F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693888"/>
        <c:axId val="162695424"/>
      </c:barChart>
      <c:catAx>
        <c:axId val="16269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695424"/>
        <c:crosses val="autoZero"/>
        <c:auto val="1"/>
        <c:lblAlgn val="ctr"/>
        <c:lblOffset val="100"/>
        <c:noMultiLvlLbl val="0"/>
      </c:catAx>
      <c:valAx>
        <c:axId val="16269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69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39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0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8A87A34-81AB-432B-8DAE-1953F412C126}" type="datetimeFigureOut">
              <a:rPr lang="en-US" smtClean="0"/>
              <a:pPr/>
              <a:t>12/29/2022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f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7265" y="1981200"/>
            <a:ext cx="989941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Community Service Project</a:t>
            </a:r>
          </a:p>
        </p:txBody>
      </p:sp>
    </p:spTree>
    <p:extLst>
      <p:ext uri="{BB962C8B-B14F-4D97-AF65-F5344CB8AC3E}">
        <p14:creationId xmlns:p14="http://schemas.microsoft.com/office/powerpoint/2010/main" val="135441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510DE-25F5-E4DB-646D-9E112441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28" y="1054629"/>
            <a:ext cx="3659663" cy="568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366865" y="316349"/>
            <a:ext cx="6691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SURVEY FORM QUESTIONS:-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42" y="3284415"/>
            <a:ext cx="3848099" cy="3514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934104"/>
            <a:ext cx="4184760" cy="59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59" y="0"/>
            <a:ext cx="432991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25" y="0"/>
            <a:ext cx="4229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0"/>
            <a:ext cx="39243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1" y="0"/>
            <a:ext cx="4301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0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0AA562B3-9870-1DD4-D3FF-7EBB5572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041842"/>
            <a:ext cx="2962846" cy="298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6939B52-5ECF-DADF-45B2-F8C0014C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20" y="1942464"/>
            <a:ext cx="3398270" cy="3186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B6F1EF-A749-B649-AFB8-7635B1C70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851" y="1942464"/>
            <a:ext cx="3911600" cy="366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1343025" y="5450662"/>
            <a:ext cx="11287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4 houses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6 houses from 02:00PM to 04:30PM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375" y="180975"/>
            <a:ext cx="7962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Pictures of Survey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3025" y="1296133"/>
            <a:ext cx="14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Day-1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39175" y="1226967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Date-29/08/22</a:t>
            </a:r>
          </a:p>
        </p:txBody>
      </p:sp>
    </p:spTree>
    <p:extLst>
      <p:ext uri="{BB962C8B-B14F-4D97-AF65-F5344CB8AC3E}">
        <p14:creationId xmlns:p14="http://schemas.microsoft.com/office/powerpoint/2010/main" val="986461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BFFFA2-338F-B48C-6FCE-4A7E9C996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47" y="1933817"/>
            <a:ext cx="3623255" cy="410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A2E64-DEF2-C5A3-73BB-C69D3779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282" y="1970169"/>
            <a:ext cx="3484880" cy="3995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639175" y="1226967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Date-29/08/22</a:t>
            </a:r>
          </a:p>
        </p:txBody>
      </p:sp>
    </p:spTree>
    <p:extLst>
      <p:ext uri="{BB962C8B-B14F-4D97-AF65-F5344CB8AC3E}">
        <p14:creationId xmlns:p14="http://schemas.microsoft.com/office/powerpoint/2010/main" val="6037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A4EB9-206D-06ED-61E2-41C3BC78A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697" y="1298804"/>
            <a:ext cx="3520968" cy="3734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EFDCD-84A2-52E5-9D72-EF6613F0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71" y="1246715"/>
            <a:ext cx="3992880" cy="3734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1352550" y="5366930"/>
            <a:ext cx="1102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10 houses from 10:00AM to 12:30PM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10 houses from 2:00PM to 04:30PM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3025" y="591283"/>
            <a:ext cx="14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Day-2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39175" y="522117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Date-30/08/22</a:t>
            </a:r>
          </a:p>
        </p:txBody>
      </p:sp>
    </p:spTree>
    <p:extLst>
      <p:ext uri="{BB962C8B-B14F-4D97-AF65-F5344CB8AC3E}">
        <p14:creationId xmlns:p14="http://schemas.microsoft.com/office/powerpoint/2010/main" val="3528806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88BFD-8F45-B12C-6D33-A1096C4D2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752" y="1223873"/>
            <a:ext cx="3581293" cy="3956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BC4A41-B302-F2C6-BE7E-41C38DA4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258" y="1285677"/>
            <a:ext cx="3497838" cy="3510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8677A-2932-15A7-13E6-96F8374D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096" y="1134547"/>
            <a:ext cx="3533087" cy="3661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374140" y="5446941"/>
            <a:ext cx="96808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9 houses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10 houses from 02:00PM to 04:30PM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3025" y="515083"/>
            <a:ext cx="14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Day-3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39175" y="445917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Date-01/09/22</a:t>
            </a:r>
          </a:p>
        </p:txBody>
      </p:sp>
    </p:spTree>
    <p:extLst>
      <p:ext uri="{BB962C8B-B14F-4D97-AF65-F5344CB8AC3E}">
        <p14:creationId xmlns:p14="http://schemas.microsoft.com/office/powerpoint/2010/main" val="310415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4B0825-2E49-51C4-D4F9-7D2BC9921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16" y="894081"/>
            <a:ext cx="3300769" cy="432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DFFC8-69F9-4F82-BCAE-1954B7C9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60" y="1266508"/>
            <a:ext cx="3351846" cy="3609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8D0E1-D5F5-8EB0-64A1-19D8AD2D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706" y="1352233"/>
            <a:ext cx="3449955" cy="3757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1333500" y="5454561"/>
            <a:ext cx="9010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10 houses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10 houses from 02:00PM to 04:30PM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3025" y="381733"/>
            <a:ext cx="14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Day-4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9175" y="312567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Date-02/09/22</a:t>
            </a:r>
          </a:p>
        </p:txBody>
      </p:sp>
    </p:spTree>
    <p:extLst>
      <p:ext uri="{BB962C8B-B14F-4D97-AF65-F5344CB8AC3E}">
        <p14:creationId xmlns:p14="http://schemas.microsoft.com/office/powerpoint/2010/main" val="363383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BEA82C-E046-9664-F7C6-0D10AE513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280" y="914930"/>
            <a:ext cx="3199170" cy="4094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032B2FF-F9FC-6CA2-3499-DFEACBFE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071" y="1083945"/>
            <a:ext cx="3036609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7DA32-9782-E3A5-35FE-40E34033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201" y="1494155"/>
            <a:ext cx="3565643" cy="401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1351280" y="5582831"/>
            <a:ext cx="77450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10 houses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Visited 10 houses from 02:00PM to 04:30PM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3025" y="343633"/>
            <a:ext cx="14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Day-5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39175" y="274467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Date-03/09/22</a:t>
            </a:r>
          </a:p>
        </p:txBody>
      </p:sp>
    </p:spTree>
    <p:extLst>
      <p:ext uri="{BB962C8B-B14F-4D97-AF65-F5344CB8AC3E}">
        <p14:creationId xmlns:p14="http://schemas.microsoft.com/office/powerpoint/2010/main" val="280275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78AE3-376B-E319-FB4E-BA0E03B7D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45" y="1072806"/>
            <a:ext cx="3543806" cy="3842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03103-9F5C-BD60-7A37-CD47B611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79" y="1098206"/>
            <a:ext cx="3068340" cy="3750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C1766-C81E-4DE8-C322-B60A08B2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44" y="943266"/>
            <a:ext cx="3509753" cy="4324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414145" y="5523776"/>
            <a:ext cx="8682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12 houses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13 houses from 02:00PM to 04:30PM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4145" y="296935"/>
            <a:ext cx="148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Day-6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10295" y="227769"/>
            <a:ext cx="402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Date-04/09/22</a:t>
            </a:r>
          </a:p>
        </p:txBody>
      </p:sp>
    </p:spTree>
    <p:extLst>
      <p:ext uri="{BB962C8B-B14F-4D97-AF65-F5344CB8AC3E}">
        <p14:creationId xmlns:p14="http://schemas.microsoft.com/office/powerpoint/2010/main" val="37174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5882-8324-9445-664C-BCBBFE9C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53" y="1732149"/>
            <a:ext cx="6831623" cy="2387600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Internet Usage</a:t>
            </a:r>
            <a:br>
              <a:rPr lang="en-IN" sz="7200" b="1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IN" sz="7200" b="1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In Village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8B92A-9589-FFB4-A603-547B3A2D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1" y="-59184"/>
            <a:ext cx="4692112" cy="6974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1207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13AE01-CBDF-3811-CAFA-ACB06979EB08}"/>
              </a:ext>
            </a:extLst>
          </p:cNvPr>
          <p:cNvSpPr txBox="1"/>
          <p:nvPr/>
        </p:nvSpPr>
        <p:spPr>
          <a:xfrm>
            <a:off x="3439664" y="121916"/>
            <a:ext cx="546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WE GOT 76 RESPONSES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8015" y="706691"/>
            <a:ext cx="9311317" cy="601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800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F4A7B-73D8-4244-25F6-F34BA2C44A05}"/>
              </a:ext>
            </a:extLst>
          </p:cNvPr>
          <p:cNvSpPr txBox="1"/>
          <p:nvPr/>
        </p:nvSpPr>
        <p:spPr>
          <a:xfrm>
            <a:off x="2421890" y="5559425"/>
            <a:ext cx="913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These Are The Responses We Collected During Survey…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32" y="358774"/>
            <a:ext cx="1034415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9671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ms response chart. Question title: Occupation. Number of responses: 51 responses.">
            <a:extLst>
              <a:ext uri="{FF2B5EF4-FFF2-40B4-BE49-F238E27FC236}">
                <a16:creationId xmlns:a16="http://schemas.microsoft.com/office/drawing/2014/main" id="{8F629B91-50A4-BCBA-6EA1-F5CF86383E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8601" y="1291268"/>
            <a:ext cx="5957202" cy="284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Forms response chart. Question title: Age&#10;. Number of responses: 75 responses.">
            <a:extLst>
              <a:ext uri="{FF2B5EF4-FFF2-40B4-BE49-F238E27FC236}">
                <a16:creationId xmlns:a16="http://schemas.microsoft.com/office/drawing/2014/main" id="{CE497D21-E2E6-733A-4B87-FB916905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895" y="3987722"/>
            <a:ext cx="5940454" cy="2836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79803" y="4805571"/>
            <a:ext cx="5146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OCUPATION:</a:t>
            </a:r>
          </a:p>
          <a:p>
            <a:pPr>
              <a:buFont typeface="Arial" pitchFamily="34" charset="0"/>
              <a:buChar char="•"/>
            </a:pPr>
            <a:r>
              <a:rPr lang="en-IN" b="1" dirty="0"/>
              <a:t> EDUCATION:-21.6%(MAX)</a:t>
            </a:r>
          </a:p>
          <a:p>
            <a:pPr>
              <a:buFont typeface="Arial" pitchFamily="34" charset="0"/>
              <a:buChar char="•"/>
            </a:pPr>
            <a:r>
              <a:rPr lang="en-IN" b="1" dirty="0"/>
              <a:t> 2%(MIN)-DRIVER,SHOP,WORKER HOUSEWIFE,ETC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8225" y="295275"/>
            <a:ext cx="7048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Survey Responses</a:t>
            </a:r>
          </a:p>
        </p:txBody>
      </p:sp>
    </p:spTree>
    <p:extLst>
      <p:ext uri="{BB962C8B-B14F-4D97-AF65-F5344CB8AC3E}">
        <p14:creationId xmlns:p14="http://schemas.microsoft.com/office/powerpoint/2010/main" val="320044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1. Do you aware about internet usage?. Number of responses: 75 responses.">
            <a:extLst>
              <a:ext uri="{FF2B5EF4-FFF2-40B4-BE49-F238E27FC236}">
                <a16:creationId xmlns:a16="http://schemas.microsoft.com/office/drawing/2014/main" id="{CFB526EC-C09A-EB15-8358-723F5994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07" y="534698"/>
            <a:ext cx="6794469" cy="2855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2. Do you have any Email?. Number of responses: 75 responses.">
            <a:extLst>
              <a:ext uri="{FF2B5EF4-FFF2-40B4-BE49-F238E27FC236}">
                <a16:creationId xmlns:a16="http://schemas.microsoft.com/office/drawing/2014/main" id="{BCB31F66-E1E9-E334-936D-F8AD878D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7" y="3390181"/>
            <a:ext cx="7435578" cy="31249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8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4. What do you primarily use the Web for?&#10;. Number of responses: 75 responses.">
            <a:extLst>
              <a:ext uri="{FF2B5EF4-FFF2-40B4-BE49-F238E27FC236}">
                <a16:creationId xmlns:a16="http://schemas.microsoft.com/office/drawing/2014/main" id="{F115D366-1E5F-15CA-E6A3-E777A872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14" y="3528205"/>
            <a:ext cx="6142653" cy="29284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Forms response chart. Question title: 3. Which provider/SIM you are using currently for internet access?. Number of responses: 75 responses.">
            <a:extLst>
              <a:ext uri="{FF2B5EF4-FFF2-40B4-BE49-F238E27FC236}">
                <a16:creationId xmlns:a16="http://schemas.microsoft.com/office/drawing/2014/main" id="{70A9FC32-1BFB-629C-246D-6469BEF2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41" y="356713"/>
            <a:ext cx="6994752" cy="29396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1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orms response chart. Question title: 5. How many members use the internet in your family?. Number of responses: 73 responses.">
            <a:extLst>
              <a:ext uri="{FF2B5EF4-FFF2-40B4-BE49-F238E27FC236}">
                <a16:creationId xmlns:a16="http://schemas.microsoft.com/office/drawing/2014/main" id="{1C026934-60EB-ACAD-B7B2-7E76B781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49" y="518456"/>
            <a:ext cx="7141007" cy="30011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orms response chart. Question title: 6. How many hour you spend for using internet?&#10;. Number of responses: 73 responses.">
            <a:extLst>
              <a:ext uri="{FF2B5EF4-FFF2-40B4-BE49-F238E27FC236}">
                <a16:creationId xmlns:a16="http://schemas.microsoft.com/office/drawing/2014/main" id="{7F298BA6-59CA-CE3C-ACE1-ACCD16170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004" y="3831966"/>
            <a:ext cx="7022821" cy="2951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49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8. What problems you face while using the internet?. Number of responses: 45 responses.">
            <a:extLst>
              <a:ext uri="{FF2B5EF4-FFF2-40B4-BE49-F238E27FC236}">
                <a16:creationId xmlns:a16="http://schemas.microsoft.com/office/drawing/2014/main" id="{616CD468-E058-B750-9541-92ED2D7D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14" y="3493698"/>
            <a:ext cx="7196804" cy="30245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orms response chart. Question title: 7. How is the speed of the internet in your area?. Number of responses: 75 responses.">
            <a:extLst>
              <a:ext uri="{FF2B5EF4-FFF2-40B4-BE49-F238E27FC236}">
                <a16:creationId xmlns:a16="http://schemas.microsoft.com/office/drawing/2014/main" id="{28D2906E-1F79-5640-D66C-193FFF5E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27" y="394410"/>
            <a:ext cx="7009395" cy="29458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2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orms response chart. Question title: 9. Do you think the network connection in every corner of village is sufficient?. Number of responses: 69 responses.">
            <a:extLst>
              <a:ext uri="{FF2B5EF4-FFF2-40B4-BE49-F238E27FC236}">
                <a16:creationId xmlns:a16="http://schemas.microsoft.com/office/drawing/2014/main" id="{0B5BC41C-E04B-DD1C-83D3-F0F270D0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63" y="423345"/>
            <a:ext cx="7199944" cy="30258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orms response chart. Question title: 10. Do you use internet for long distance communication?. Number of responses: 64 responses.">
            <a:extLst>
              <a:ext uri="{FF2B5EF4-FFF2-40B4-BE49-F238E27FC236}">
                <a16:creationId xmlns:a16="http://schemas.microsoft.com/office/drawing/2014/main" id="{6CDD9C46-3163-72D6-12C5-CBCAD106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00" y="3639734"/>
            <a:ext cx="7513514" cy="3157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7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orms response chart. Question title: 11. Do you know about online transaction?. Number of responses: 75 responses.">
            <a:extLst>
              <a:ext uri="{FF2B5EF4-FFF2-40B4-BE49-F238E27FC236}">
                <a16:creationId xmlns:a16="http://schemas.microsoft.com/office/drawing/2014/main" id="{7D4854EF-85CD-1202-562A-C5C55900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58" y="404005"/>
            <a:ext cx="6087939" cy="2959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orms response chart. Question title: 12. Do you aware about internet security/privacy?. Number of responses: 73 responses.">
            <a:extLst>
              <a:ext uri="{FF2B5EF4-FFF2-40B4-BE49-F238E27FC236}">
                <a16:creationId xmlns:a16="http://schemas.microsoft.com/office/drawing/2014/main" id="{845401CB-D596-54F2-B53E-473DCA16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08" y="457200"/>
            <a:ext cx="6235388" cy="28639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ms response chart. Question title: 13. Does your internet service meet your need?. Number of responses: 75 responses.">
            <a:extLst>
              <a:ext uri="{FF2B5EF4-FFF2-40B4-BE49-F238E27FC236}">
                <a16:creationId xmlns:a16="http://schemas.microsoft.com/office/drawing/2014/main" id="{CDD7A9B3-076B-42AC-929C-D2696F7D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522" y="3407433"/>
            <a:ext cx="6749017" cy="32262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9B5160-2512-8D46-E6EB-8DDA48126E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17922"/>
              </p:ext>
            </p:extLst>
          </p:nvPr>
        </p:nvGraphicFramePr>
        <p:xfrm>
          <a:off x="921280" y="869420"/>
          <a:ext cx="9906000" cy="487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604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AA5E-F736-A1DD-D703-807A7EC23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1" y="1955271"/>
            <a:ext cx="5226050" cy="43121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sz="12800" b="1" u="sng" dirty="0">
                <a:latin typeface="Times New Roman" pitchFamily="18" charset="0"/>
                <a:cs typeface="Times New Roman" pitchFamily="18" charset="0"/>
              </a:rPr>
              <a:t>Team Members : </a:t>
            </a:r>
          </a:p>
          <a:p>
            <a:endParaRPr lang="en-IN" sz="4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Abir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Basak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-21P31A0568</a:t>
            </a:r>
          </a:p>
          <a:p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Akshat Kumar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Sinha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- 21P31A0570</a:t>
            </a:r>
          </a:p>
          <a:p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Amir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Hamza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- 21P31A0571</a:t>
            </a:r>
          </a:p>
          <a:p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Bibhab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Das - 21P31A0575</a:t>
            </a:r>
          </a:p>
          <a:p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Dwipendu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Kundu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- 21P31A0581</a:t>
            </a:r>
          </a:p>
          <a:p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Kunal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Kanti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Saha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- 21P31A0594</a:t>
            </a:r>
          </a:p>
          <a:p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Sheik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Rizwan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- 21P31A05B5</a:t>
            </a:r>
          </a:p>
          <a:p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Narni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Jeevan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- 21P31A0557</a:t>
            </a:r>
          </a:p>
          <a:p>
            <a:r>
              <a:rPr lang="en-IN" sz="7200" dirty="0" err="1">
                <a:latin typeface="Times New Roman" pitchFamily="18" charset="0"/>
                <a:cs typeface="Times New Roman" pitchFamily="18" charset="0"/>
              </a:rPr>
              <a:t>Abhishek</a:t>
            </a: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 Kumar - 21P31A0567</a:t>
            </a:r>
          </a:p>
          <a:p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7DCD3-7A5D-AC88-704A-7E76336E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" r="-20" b="9422"/>
          <a:stretch/>
        </p:blipFill>
        <p:spPr>
          <a:xfrm>
            <a:off x="6595744" y="2307696"/>
            <a:ext cx="4829491" cy="351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524001" y="619125"/>
            <a:ext cx="689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atin typeface="Times New Roman" pitchFamily="18" charset="0"/>
                <a:cs typeface="Times New Roman" pitchFamily="18" charset="0"/>
              </a:rPr>
              <a:t>Mentor: </a:t>
            </a:r>
            <a:r>
              <a:rPr lang="en-IN" sz="3200" dirty="0" err="1">
                <a:latin typeface="Times New Roman" pitchFamily="18" charset="0"/>
                <a:cs typeface="Times New Roman" pitchFamily="18" charset="0"/>
              </a:rPr>
              <a:t>Mrs.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J. </a:t>
            </a:r>
            <a:r>
              <a:rPr lang="en-IN" sz="3200" dirty="0" err="1">
                <a:latin typeface="Times New Roman" pitchFamily="18" charset="0"/>
                <a:cs typeface="Times New Roman" pitchFamily="18" charset="0"/>
              </a:rPr>
              <a:t>Divya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dirty="0" err="1">
                <a:latin typeface="Times New Roman" pitchFamily="18" charset="0"/>
                <a:cs typeface="Times New Roman" pitchFamily="18" charset="0"/>
              </a:rPr>
              <a:t>Lalitha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 Sri </a:t>
            </a:r>
          </a:p>
          <a:p>
            <a:pPr algn="r"/>
            <a:r>
              <a:rPr lang="en-IN" dirty="0">
                <a:latin typeface="Times New Roman" pitchFamily="18" charset="0"/>
                <a:cs typeface="Times New Roman" pitchFamily="18" charset="0"/>
              </a:rPr>
              <a:t>M. Tech(Ph. D.), Assistant Professor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480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EAF8-C873-A223-906D-F8E8311F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528320"/>
            <a:ext cx="10601959" cy="147857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IDENTIFY THE PROBLEMS AND THERE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2A27F-7ACB-2713-F0BD-3AA0FCCF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173" y="1616448"/>
            <a:ext cx="2103120" cy="2362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5FE5D-E668-8B2C-C439-66B027326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8" t="7070" r="14991" b="14141"/>
          <a:stretch/>
        </p:blipFill>
        <p:spPr>
          <a:xfrm>
            <a:off x="1532831" y="4440868"/>
            <a:ext cx="2092960" cy="2245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B0A77-1524-D38E-FB31-1449C44D948A}"/>
              </a:ext>
            </a:extLst>
          </p:cNvPr>
          <p:cNvSpPr txBox="1"/>
          <p:nvPr/>
        </p:nvSpPr>
        <p:spPr>
          <a:xfrm>
            <a:off x="2910206" y="2264465"/>
            <a:ext cx="645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DURING THE SURVEY WE FOUND SOME NETWARK RELATED PROBLEMS SO OUR TEAM SUGGESTED FEW SOLUTIONS TO THEM  </a:t>
            </a:r>
          </a:p>
        </p:txBody>
      </p:sp>
    </p:spTree>
    <p:extLst>
      <p:ext uri="{BB962C8B-B14F-4D97-AF65-F5344CB8AC3E}">
        <p14:creationId xmlns:p14="http://schemas.microsoft.com/office/powerpoint/2010/main" val="2726507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orms response chart. Question title: 6. How many hour you spend for using internet?&#10;. Number of responses: 73 responses.">
            <a:extLst>
              <a:ext uri="{FF2B5EF4-FFF2-40B4-BE49-F238E27FC236}">
                <a16:creationId xmlns:a16="http://schemas.microsoft.com/office/drawing/2014/main" id="{4E02E6DE-F11E-F280-0724-6CD5DF6D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80" y="483661"/>
            <a:ext cx="6915909" cy="2906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CD96B7-4751-C2E5-D850-2C32B2ED2AE1}"/>
              </a:ext>
            </a:extLst>
          </p:cNvPr>
          <p:cNvSpPr txBox="1"/>
          <p:nvPr/>
        </p:nvSpPr>
        <p:spPr>
          <a:xfrm>
            <a:off x="3086735" y="3562709"/>
            <a:ext cx="609887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roblem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Most of the people using their internet more than two hour</a:t>
            </a:r>
          </a:p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olution from our side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which is not good for health and also for environment. So, from our point of view using one to two hour internet is enough for all.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57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orms response chart. Question title: 11. Do you know about online transaction?. Number of responses: 75 responses.">
            <a:extLst>
              <a:ext uri="{FF2B5EF4-FFF2-40B4-BE49-F238E27FC236}">
                <a16:creationId xmlns:a16="http://schemas.microsoft.com/office/drawing/2014/main" id="{56634AB0-F799-78C8-FA62-978084D2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27" y="621504"/>
            <a:ext cx="6813707" cy="28635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D9A87-63CE-F99B-6D14-C7E803E34F33}"/>
              </a:ext>
            </a:extLst>
          </p:cNvPr>
          <p:cNvSpPr txBox="1"/>
          <p:nvPr/>
        </p:nvSpPr>
        <p:spPr>
          <a:xfrm>
            <a:off x="3140015" y="3795623"/>
            <a:ext cx="62541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</a:t>
            </a:r>
            <a:r>
              <a:rPr lang="en-US" sz="3200" b="1" dirty="0"/>
              <a:t>roblem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Most of the people not aware about online transaction.</a:t>
            </a:r>
          </a:p>
          <a:p>
            <a:r>
              <a:rPr lang="en-US" sz="4000" b="1" dirty="0"/>
              <a:t>S</a:t>
            </a:r>
            <a:r>
              <a:rPr lang="en-US" sz="2800" b="1" dirty="0"/>
              <a:t>olution from our side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Now a day online transaction is more useful for all because way of payment becomes easy and no need cash in every place.</a:t>
            </a:r>
          </a:p>
        </p:txBody>
      </p:sp>
    </p:spTree>
    <p:extLst>
      <p:ext uri="{BB962C8B-B14F-4D97-AF65-F5344CB8AC3E}">
        <p14:creationId xmlns:p14="http://schemas.microsoft.com/office/powerpoint/2010/main" val="2262007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rms response chart. Question title: 12. Do you aware about internet security/privacy?. Number of responses: 73 responses.">
            <a:extLst>
              <a:ext uri="{FF2B5EF4-FFF2-40B4-BE49-F238E27FC236}">
                <a16:creationId xmlns:a16="http://schemas.microsoft.com/office/drawing/2014/main" id="{8EEA83E2-23EB-B0A5-8F25-F0A0E42D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69" y="490000"/>
            <a:ext cx="7065036" cy="29691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A85C1A-F34B-85CF-7FFF-FCB8C592A1D4}"/>
              </a:ext>
            </a:extLst>
          </p:cNvPr>
          <p:cNvSpPr txBox="1"/>
          <p:nvPr/>
        </p:nvSpPr>
        <p:spPr>
          <a:xfrm>
            <a:off x="2738588" y="3821502"/>
            <a:ext cx="6055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roblem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Most of the people not aware about internet security/privacy.</a:t>
            </a:r>
          </a:p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olution from our side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those day security is more important because threat is increasing rapidly.</a:t>
            </a:r>
          </a:p>
        </p:txBody>
      </p:sp>
    </p:spTree>
    <p:extLst>
      <p:ext uri="{BB962C8B-B14F-4D97-AF65-F5344CB8AC3E}">
        <p14:creationId xmlns:p14="http://schemas.microsoft.com/office/powerpoint/2010/main" val="271216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0574" y="295275"/>
            <a:ext cx="9382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Advantages of internet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2073" y="1728853"/>
            <a:ext cx="85629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Source of information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Entertainment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Online Shopping, e-commerce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Education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Earn money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Online Banking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47" y="1890493"/>
            <a:ext cx="3739728" cy="2305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61" y="4195768"/>
            <a:ext cx="3157538" cy="2105025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11" y="4510093"/>
            <a:ext cx="1714500" cy="17145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224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299" y="295275"/>
            <a:ext cx="9382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Problems faced while using internet</a:t>
            </a:r>
            <a:endParaRPr lang="en-IN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2075" y="2184999"/>
            <a:ext cx="51720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Internet Addiction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Cyber Crime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Spam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Health issue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Effects on birds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61" y="2277047"/>
            <a:ext cx="2657475" cy="1768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4256187"/>
            <a:ext cx="2171700" cy="134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699" y="4308384"/>
            <a:ext cx="2447925" cy="13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11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13D2-AE06-5EE7-031D-6F96AC90B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7" y="1748790"/>
            <a:ext cx="9905999" cy="4450079"/>
          </a:xfrm>
        </p:spPr>
        <p:txBody>
          <a:bodyPr>
            <a:normAutofit fontScale="85000" lnSpcReduction="2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Internet plays an important role to become digital.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Now a days, Approximate 70-80% work is depend on internet like shopping, money transaction, … etc.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Those who are not aware about internet and what are the uses of internet and what is the importance of internet not survive confidently.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And those who are not knows about internet privacy/security definitely they face lot of problem because now a day threating rate increases day by day.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That’s why we suggest many things to them and help them to aware about internet so that they also use internet properly.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295275"/>
            <a:ext cx="4486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2773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3CD2B-2675-5ED9-9CE0-2B5CDD17C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95"/>
          <a:stretch/>
        </p:blipFill>
        <p:spPr>
          <a:xfrm>
            <a:off x="1398726" y="1409497"/>
            <a:ext cx="10774337" cy="433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435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D6CD-2EDF-88A5-DD42-9EFE3363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31" y="1690687"/>
            <a:ext cx="5972069" cy="387191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8000" dirty="0" err="1">
                <a:latin typeface="Times New Roman" pitchFamily="18" charset="0"/>
                <a:cs typeface="Times New Roman" pitchFamily="18" charset="0"/>
              </a:rPr>
              <a:t>Ramesampeta</a:t>
            </a: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 is a village is 2.9 km near to </a:t>
            </a:r>
            <a:r>
              <a:rPr lang="en-IN" sz="8000" dirty="0" err="1">
                <a:latin typeface="Times New Roman" pitchFamily="18" charset="0"/>
                <a:cs typeface="Times New Roman" pitchFamily="18" charset="0"/>
              </a:rPr>
              <a:t>Surampalem</a:t>
            </a: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The total population of this village is about  1218 . </a:t>
            </a:r>
          </a:p>
          <a:p>
            <a:pPr marL="0" indent="0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Males are 600.</a:t>
            </a:r>
          </a:p>
          <a:p>
            <a:pPr marL="0" indent="0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Females are 618.</a:t>
            </a:r>
          </a:p>
          <a:p>
            <a:pPr marL="0" indent="0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There are 306 houses.</a:t>
            </a:r>
          </a:p>
          <a:p>
            <a:pPr marL="0" indent="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Literacy Rate – 76.14%</a:t>
            </a:r>
            <a:endParaRPr lang="en-IN" sz="8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70000"/>
              </a:lnSpc>
              <a:buFont typeface="Wingdings" pitchFamily="2" charset="2"/>
              <a:buChar char="Ø"/>
            </a:pPr>
            <a:r>
              <a:rPr lang="en-IN" sz="8000" dirty="0">
                <a:latin typeface="Times New Roman" pitchFamily="18" charset="0"/>
                <a:cs typeface="Times New Roman" pitchFamily="18" charset="0"/>
              </a:rPr>
              <a:t>Total area of this village is 313 Hectares.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7CBE3-8425-EF21-44C6-9120F2B6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68" y="1924050"/>
            <a:ext cx="4916282" cy="3790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61999" y="228600"/>
            <a:ext cx="10477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Introduction to the village</a:t>
            </a:r>
          </a:p>
        </p:txBody>
      </p:sp>
    </p:spTree>
    <p:extLst>
      <p:ext uri="{BB962C8B-B14F-4D97-AF65-F5344CB8AC3E}">
        <p14:creationId xmlns:p14="http://schemas.microsoft.com/office/powerpoint/2010/main" val="383398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564" y="1673562"/>
            <a:ext cx="5334162" cy="35417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Ramesampeta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Geographical details: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Longitude:  81.988930 East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Latitude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: 17.081636 North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District: East Godavari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State: Andhra Pradesh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Country: India</a:t>
            </a:r>
          </a:p>
          <a:p>
            <a:endParaRPr lang="en-US" dirty="0"/>
          </a:p>
        </p:txBody>
      </p:sp>
      <p:pic>
        <p:nvPicPr>
          <p:cNvPr id="1026" name="Picture 2" descr="C:\Users\DWIPENDU\OneDrive\Desktop\Screenshot 2022-12-11 13354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2072" y="1977067"/>
            <a:ext cx="5755569" cy="34683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292668" y="4613696"/>
            <a:ext cx="85498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Why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Ramesampeta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Ramesampeta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 rural area.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People have lack of knowledge about internet usage.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 spread awareness among the people.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5287" y="180975"/>
            <a:ext cx="8334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Location to the village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8126-3127-A502-6F70-C7ABDE98B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Our project is about Internet usage in a village. 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We have taken the surveys from the villagers about their        	knowledge on the internet and tried to make them aware about </a:t>
            </a:r>
          </a:p>
          <a:p>
            <a:pPr marL="2743200" lvl="6" indent="0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What is internet ?</a:t>
            </a:r>
          </a:p>
          <a:p>
            <a:pPr marL="2743200" lvl="6" indent="0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Why it is important ? </a:t>
            </a:r>
          </a:p>
          <a:p>
            <a:pPr marL="2743200" lvl="6" indent="0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What are the usage while surfing though internet ,etc. ?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And also to know what are issues they are facing while using the 	internet.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114425" y="209550"/>
            <a:ext cx="100488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Introduction to the project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8920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F302-B319-B175-ECBC-D0009168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87" y="1950354"/>
            <a:ext cx="9905999" cy="354171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Internet is the collection of millions of computers around the world that are well connected to one another. </a:t>
            </a:r>
          </a:p>
          <a:p>
            <a:pPr marL="457200" indent="-457200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It is a Global network of computers. </a:t>
            </a:r>
          </a:p>
          <a:p>
            <a:pPr marL="457200" indent="-457200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ARPANET in the year 1969.</a:t>
            </a:r>
          </a:p>
          <a:p>
            <a:pPr marL="457200" indent="-457200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 www opened to the public in 1991.</a:t>
            </a:r>
          </a:p>
          <a:p>
            <a:pPr marL="457200" indent="-457200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 internet was first launched in 1995 in India.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90525"/>
            <a:ext cx="442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4854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0DFB3A-DA57-4358-501F-C65CD2B2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63" y="1736496"/>
            <a:ext cx="6856849" cy="4821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924300" y="859334"/>
            <a:ext cx="7117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Here is the usage of internet by language :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8588" y="2192337"/>
            <a:ext cx="639730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take survey from the peoples of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Ramesampeta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to gather information.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We take these survey in Google-form.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Due to Google-form it takes lesser time to take the survey.</a:t>
            </a:r>
          </a:p>
        </p:txBody>
      </p:sp>
      <p:pic>
        <p:nvPicPr>
          <p:cNvPr id="2051" name="Picture 3" descr="C:\Users\DWIPENDU\OneDrive\Desktop\imag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6733" y="2021839"/>
            <a:ext cx="2827868" cy="33934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876300" y="447675"/>
            <a:ext cx="357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Times New Roman" pitchFamily="18" charset="0"/>
                <a:cs typeface="Times New Roman" pitchFamily="18" charset="0"/>
              </a:rPr>
              <a:t>Survey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939</TotalTime>
  <Words>769</Words>
  <Application>Microsoft Office PowerPoint</Application>
  <PresentationFormat>Widescreen</PresentationFormat>
  <Paragraphs>123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Gill Sans MT</vt:lpstr>
      <vt:lpstr>Times New Roman</vt:lpstr>
      <vt:lpstr>Verdana</vt:lpstr>
      <vt:lpstr>Wingdings</vt:lpstr>
      <vt:lpstr>Wingdings 2</vt:lpstr>
      <vt:lpstr>Solstice</vt:lpstr>
      <vt:lpstr>PowerPoint Presentation</vt:lpstr>
      <vt:lpstr>Internet Usage In Village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 THE PROBLEMS AND THERE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usage</dc:title>
  <dc:creator>Akshat Kumar Sinha</dc:creator>
  <cp:lastModifiedBy>Sheik Rizwan</cp:lastModifiedBy>
  <cp:revision>62</cp:revision>
  <dcterms:created xsi:type="dcterms:W3CDTF">2022-12-08T15:38:21Z</dcterms:created>
  <dcterms:modified xsi:type="dcterms:W3CDTF">2022-12-29T10:05:21Z</dcterms:modified>
</cp:coreProperties>
</file>